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D9A"/>
    <a:srgbClr val="FF9900"/>
    <a:srgbClr val="008000"/>
    <a:srgbClr val="33CC33"/>
    <a:srgbClr val="000000"/>
    <a:srgbClr val="FFFFFF"/>
    <a:srgbClr val="FF5050"/>
    <a:srgbClr val="FF00FF"/>
    <a:srgbClr val="FFFF66"/>
    <a:srgbClr val="91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1CDCD-021D-41E9-A816-8F86E1FFFDE7}" v="2" dt="2024-12-06T18:40:06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5" autoAdjust="0"/>
    <p:restoredTop sz="78340" autoAdjust="0"/>
  </p:normalViewPr>
  <p:slideViewPr>
    <p:cSldViewPr>
      <p:cViewPr varScale="1">
        <p:scale>
          <a:sx n="86" d="100"/>
          <a:sy n="86" d="100"/>
        </p:scale>
        <p:origin x="19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720" y="-1157"/>
      </p:cViewPr>
      <p:guideLst>
        <p:guide orient="horz" pos="2950"/>
        <p:guide pos="2229"/>
      </p:guideLst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29247</TotalTime>
  <Pages>1</Pages>
  <Words>3110</Words>
  <Application>Microsoft Office PowerPoint</Application>
  <PresentationFormat>Letter Paper (8.5x11 in)</PresentationFormat>
  <Paragraphs>693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Cambria Math</vt:lpstr>
      <vt:lpstr>Symbol</vt:lpstr>
      <vt:lpstr>Times New Roman</vt:lpstr>
      <vt:lpstr>Wingdings</vt:lpstr>
      <vt:lpstr>NCDOL  Standard</vt:lpstr>
      <vt:lpstr>Respirable Crystalline Silica</vt:lpstr>
      <vt:lpstr>Objectives</vt:lpstr>
      <vt:lpstr>Industries</vt:lpstr>
      <vt:lpstr>PEL (Prior to 2016)</vt:lpstr>
      <vt:lpstr>PEL (Prior to 2016)</vt:lpstr>
      <vt:lpstr>New PEL vs. Old PEL</vt:lpstr>
      <vt:lpstr>Published March 25, 2016</vt:lpstr>
      <vt:lpstr>Published March 25, 2016</vt:lpstr>
      <vt:lpstr>Published March 25, 2016</vt:lpstr>
      <vt:lpstr>Dates</vt:lpstr>
      <vt:lpstr>Dates</vt:lpstr>
      <vt:lpstr>Dates</vt:lpstr>
      <vt:lpstr>Dates</vt:lpstr>
      <vt:lpstr>Definitions</vt:lpstr>
      <vt:lpstr>Definitions</vt:lpstr>
      <vt:lpstr>Employee Exposure</vt:lpstr>
      <vt:lpstr>Objective Data</vt:lpstr>
      <vt:lpstr>Regulated Area</vt:lpstr>
      <vt:lpstr>Respirable Crystalline Silica</vt:lpstr>
      <vt:lpstr>Published March 25, 2016</vt:lpstr>
      <vt:lpstr>Published March 25, 2016</vt:lpstr>
      <vt:lpstr>Silica Flow Chart</vt:lpstr>
      <vt:lpstr>Scope and Application</vt:lpstr>
      <vt:lpstr>Scope and Application</vt:lpstr>
      <vt:lpstr>Scope and Application</vt:lpstr>
      <vt:lpstr>Scope and Application</vt:lpstr>
      <vt:lpstr>Dust</vt:lpstr>
      <vt:lpstr>Dust</vt:lpstr>
      <vt:lpstr>Dust</vt:lpstr>
      <vt:lpstr>Dust</vt:lpstr>
      <vt:lpstr>Scope and Application</vt:lpstr>
      <vt:lpstr>Crystalline Silica?</vt:lpstr>
      <vt:lpstr>Crystalline Silica?</vt:lpstr>
      <vt:lpstr>Crystalline Silica?</vt:lpstr>
      <vt:lpstr>Crystalline Silica?</vt:lpstr>
      <vt:lpstr>Presence of Crystalline Silica?</vt:lpstr>
      <vt:lpstr>Presence of Crystalline Silica?</vt:lpstr>
      <vt:lpstr>Presence of Crystalline Silica?</vt:lpstr>
      <vt:lpstr>Presence of Crystalline Silica?</vt:lpstr>
      <vt:lpstr>Scope and Application</vt:lpstr>
      <vt:lpstr>Crystalline Silica &lt; 25µg/m3?</vt:lpstr>
      <vt:lpstr>Exposure Control Plan</vt:lpstr>
      <vt:lpstr>Exposure Control Plan</vt:lpstr>
      <vt:lpstr>Exposure Control Plan</vt:lpstr>
      <vt:lpstr>Scope and Application</vt:lpstr>
      <vt:lpstr>Scope and Application</vt:lpstr>
      <vt:lpstr>Silica Flow Chart</vt:lpstr>
      <vt:lpstr>Silica Flow Chart</vt:lpstr>
      <vt:lpstr>Medical Surveillance</vt:lpstr>
      <vt:lpstr>Medical Surveillance</vt:lpstr>
      <vt:lpstr>Medical Surveillance</vt:lpstr>
      <vt:lpstr>Medical Surveillance</vt:lpstr>
      <vt:lpstr>Medical Opinion: Employee</vt:lpstr>
      <vt:lpstr>Medical Opinion: Employer</vt:lpstr>
      <vt:lpstr>Silica Flow Chart</vt:lpstr>
      <vt:lpstr>Recordkeeping</vt:lpstr>
      <vt:lpstr>Silica Flow Chart</vt:lpstr>
      <vt:lpstr>Exposure Assessment</vt:lpstr>
      <vt:lpstr>Exposure Assessment</vt:lpstr>
      <vt:lpstr>Exposure Assessment</vt:lpstr>
      <vt:lpstr>Exposure Assessment</vt:lpstr>
      <vt:lpstr>Exposure Assessment</vt:lpstr>
      <vt:lpstr>Exposure Reassessment</vt:lpstr>
      <vt:lpstr>Employee Notification</vt:lpstr>
      <vt:lpstr>Recordkeeping</vt:lpstr>
      <vt:lpstr>Silica Flow Chart</vt:lpstr>
      <vt:lpstr>Respiratory Protection</vt:lpstr>
      <vt:lpstr>Regulated Areas</vt:lpstr>
      <vt:lpstr>Silica Flow Chart</vt:lpstr>
      <vt:lpstr>Housekeeping</vt:lpstr>
      <vt:lpstr>Housekeeping</vt:lpstr>
      <vt:lpstr>Housekeeping</vt:lpstr>
      <vt:lpstr>Silica Flow Chart</vt:lpstr>
      <vt:lpstr>Communication</vt:lpstr>
      <vt:lpstr>Communication</vt:lpstr>
      <vt:lpstr>Communication</vt:lpstr>
      <vt:lpstr>Communication</vt:lpstr>
      <vt:lpstr>Review</vt:lpstr>
      <vt:lpstr>Silica Flow Chart</vt:lpstr>
      <vt:lpstr>Summary</vt:lpstr>
      <vt:lpstr>Thank You For Attending!</vt:lpstr>
    </vt:vector>
  </TitlesOfParts>
  <Manager>Standards Review By Bobby Davis</Manager>
  <Company>NC OSH/ETTA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Powered Industrial Trucks (29 DFR 1910.178)</dc:title>
  <dc:subject>For Web and Leader Led Training</dc:subject>
  <dc:creator>Bob O'Neal</dc:creator>
  <cp:keywords>Review by Standards Supervisor:2-24-2010</cp:keywords>
  <dc:description>WLagoe reviewed: 032010</dc:description>
  <cp:lastModifiedBy>Garcia, Elma</cp:lastModifiedBy>
  <cp:revision>2768</cp:revision>
  <cp:lastPrinted>2016-07-15T16:38:59Z</cp:lastPrinted>
  <dcterms:created xsi:type="dcterms:W3CDTF">2001-05-15T12:53:32Z</dcterms:created>
  <dcterms:modified xsi:type="dcterms:W3CDTF">2025-02-05T16:27:54Z</dcterms:modified>
  <cp:category>Format Review by Andy on 12-30-08</cp:category>
</cp:coreProperties>
</file>