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18174-3BB0-481A-82B8-03B588511EB6}" v="2" dt="2025-06-10T13:05:17.073"/>
  </p1510:revLst>
</p1510:revInfo>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DABED9EA-3D2B-4E9F-8AEF-D5AA8A892712}"/>
    <pc:docChg chg="custSel modMainMaster">
      <pc:chgData name="Garcia, Elma" userId="f2cc6a70-af64-4323-8354-63fdb2cbddcb" providerId="ADAL" clId="{DABED9EA-3D2B-4E9F-8AEF-D5AA8A892712}" dt="2025-02-05T15:09:38.764" v="7"/>
      <pc:docMkLst>
        <pc:docMk/>
      </pc:docMkLst>
      <pc:sldMasterChg chg="addSp delSp modSp mod modSldLayout">
        <pc:chgData name="Garcia, Elma" userId="f2cc6a70-af64-4323-8354-63fdb2cbddcb" providerId="ADAL" clId="{DABED9EA-3D2B-4E9F-8AEF-D5AA8A892712}" dt="2025-02-05T15:09:38.764" v="7"/>
        <pc:sldMasterMkLst>
          <pc:docMk/>
          <pc:sldMasterMk cId="0" sldId="2147483648"/>
        </pc:sldMasterMkLst>
        <pc:sldLayoutChg chg="addSp delSp modSp mod">
          <pc:chgData name="Garcia, Elma" userId="f2cc6a70-af64-4323-8354-63fdb2cbddcb" providerId="ADAL" clId="{DABED9EA-3D2B-4E9F-8AEF-D5AA8A892712}" dt="2025-02-05T15:09:38.764" v="7"/>
          <pc:sldLayoutMkLst>
            <pc:docMk/>
            <pc:sldMasterMk cId="0" sldId="2147483648"/>
            <pc:sldLayoutMk cId="908753192" sldId="2147483975"/>
          </pc:sldLayoutMkLst>
        </pc:sldLayoutChg>
      </pc:sldMasterChg>
    </pc:docChg>
  </pc:docChgLst>
  <pc:docChgLst>
    <pc:chgData name="Garcia, Elma" userId="f2cc6a70-af64-4323-8354-63fdb2cbddcb" providerId="ADAL" clId="{B5018174-3BB0-481A-82B8-03B588511EB6}"/>
    <pc:docChg chg="custSel modMainMaster">
      <pc:chgData name="Garcia, Elma" userId="f2cc6a70-af64-4323-8354-63fdb2cbddcb" providerId="ADAL" clId="{B5018174-3BB0-481A-82B8-03B588511EB6}" dt="2025-06-10T13:05:18.546" v="4" actId="478"/>
      <pc:docMkLst>
        <pc:docMk/>
      </pc:docMkLst>
      <pc:sldMasterChg chg="addSp delSp modSp mod modSldLayout">
        <pc:chgData name="Garcia, Elma" userId="f2cc6a70-af64-4323-8354-63fdb2cbddcb" providerId="ADAL" clId="{B5018174-3BB0-481A-82B8-03B588511EB6}" dt="2025-06-10T13:05:18.546" v="4" actId="478"/>
        <pc:sldMasterMkLst>
          <pc:docMk/>
          <pc:sldMasterMk cId="0" sldId="2147483648"/>
        </pc:sldMasterMkLst>
        <pc:picChg chg="del">
          <ac:chgData name="Garcia, Elma" userId="f2cc6a70-af64-4323-8354-63fdb2cbddcb" providerId="ADAL" clId="{B5018174-3BB0-481A-82B8-03B588511EB6}" dt="2025-06-10T13:05:10.426" v="2" actId="478"/>
          <ac:picMkLst>
            <pc:docMk/>
            <pc:sldMasterMk cId="0" sldId="2147483648"/>
            <ac:picMk id="3" creationId="{935F2C22-B525-9649-8DFD-8D5886C8A192}"/>
          </ac:picMkLst>
        </pc:picChg>
        <pc:picChg chg="add mod">
          <ac:chgData name="Garcia, Elma" userId="f2cc6a70-af64-4323-8354-63fdb2cbddcb" providerId="ADAL" clId="{B5018174-3BB0-481A-82B8-03B588511EB6}" dt="2025-06-10T13:05:08.546" v="1" actId="1076"/>
          <ac:picMkLst>
            <pc:docMk/>
            <pc:sldMasterMk cId="0" sldId="2147483648"/>
            <ac:picMk id="4" creationId="{677D5F3E-7F07-0310-E965-5E8B4197C499}"/>
          </ac:picMkLst>
        </pc:picChg>
        <pc:sldLayoutChg chg="addSp delSp modSp mod">
          <pc:chgData name="Garcia, Elma" userId="f2cc6a70-af64-4323-8354-63fdb2cbddcb" providerId="ADAL" clId="{B5018174-3BB0-481A-82B8-03B588511EB6}" dt="2025-06-10T13:05:18.546" v="4" actId="478"/>
          <pc:sldLayoutMkLst>
            <pc:docMk/>
            <pc:sldMasterMk cId="0" sldId="2147483648"/>
            <pc:sldLayoutMk cId="908753192" sldId="2147483975"/>
          </pc:sldLayoutMkLst>
          <pc:picChg chg="add mod">
            <ac:chgData name="Garcia, Elma" userId="f2cc6a70-af64-4323-8354-63fdb2cbddcb" providerId="ADAL" clId="{B5018174-3BB0-481A-82B8-03B588511EB6}" dt="2025-06-10T13:05:17.073" v="3"/>
            <ac:picMkLst>
              <pc:docMk/>
              <pc:sldMasterMk cId="0" sldId="2147483648"/>
              <pc:sldLayoutMk cId="908753192" sldId="2147483975"/>
              <ac:picMk id="3" creationId="{5CF680EE-A460-FCCB-822E-31EA2AF48849}"/>
            </ac:picMkLst>
          </pc:picChg>
          <pc:picChg chg="del">
            <ac:chgData name="Garcia, Elma" userId="f2cc6a70-af64-4323-8354-63fdb2cbddcb" providerId="ADAL" clId="{B5018174-3BB0-481A-82B8-03B588511EB6}" dt="2025-06-10T13:05:18.546" v="4" actId="478"/>
            <ac:picMkLst>
              <pc:docMk/>
              <pc:sldMasterMk cId="0" sldId="2147483648"/>
              <pc:sldLayoutMk cId="908753192" sldId="2147483975"/>
              <ac:picMk id="7" creationId="{310F7B97-88BC-06B7-0872-4425D46E89A8}"/>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43A8E54-D7DD-498D-8291-6856AAA8E735}" type="slidenum">
              <a:rPr lang="en-US" altLang="en-US" sz="1000" u="none" smtClean="0">
                <a:latin typeface="Times New Roman" panose="02020603050405020304" pitchFamily="18" charset="0"/>
              </a:rPr>
              <a:pPr/>
              <a:t>1</a:t>
            </a:fld>
            <a:endParaRPr lang="en-US" altLang="en-US" sz="1000" u="none">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b="1" dirty="0">
                <a:latin typeface="Arial" panose="020B0604020202020204" pitchFamily="34" charset="0"/>
              </a:rPr>
              <a:t>Revised 05/14/24</a:t>
            </a:r>
          </a:p>
          <a:p>
            <a:endParaRPr lang="en-US" altLang="en-US" sz="900" dirty="0">
              <a:latin typeface="Arial" panose="020B0604020202020204" pitchFamily="34" charset="0"/>
            </a:endParaRPr>
          </a:p>
          <a:p>
            <a:r>
              <a:rPr lang="en-US" altLang="en-US" sz="900"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z="900" dirty="0">
              <a:latin typeface="Arial" panose="020B0604020202020204" pitchFamily="34" charset="0"/>
            </a:endParaRPr>
          </a:p>
          <a:p>
            <a:r>
              <a:rPr lang="en-US" altLang="en-US" sz="900"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sz="900" dirty="0">
              <a:latin typeface="Arial" panose="020B0604020202020204" pitchFamily="34" charset="0"/>
            </a:endParaRPr>
          </a:p>
          <a:p>
            <a:r>
              <a:rPr lang="en-US" altLang="en-US" sz="900"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sz="900" dirty="0">
              <a:latin typeface="Arial" panose="020B0604020202020204" pitchFamily="34" charset="0"/>
            </a:endParaRPr>
          </a:p>
          <a:p>
            <a:endParaRPr lang="en-US" altLang="en-US" sz="900" b="1" dirty="0">
              <a:latin typeface="Arial" panose="020B0604020202020204" pitchFamily="34" charset="0"/>
            </a:endParaRPr>
          </a:p>
          <a:p>
            <a:endParaRPr lang="en-US" altLang="en-US" sz="900" b="1" dirty="0">
              <a:latin typeface="Arial" panose="020B0604020202020204" pitchFamily="34" charset="0"/>
            </a:endParaRPr>
          </a:p>
          <a:p>
            <a:endParaRPr lang="en-US" altLang="en-US" sz="900" b="1" dirty="0">
              <a:latin typeface="Arial" panose="020B0604020202020204" pitchFamily="34" charset="0"/>
            </a:endParaRPr>
          </a:p>
          <a:p>
            <a:r>
              <a:rPr lang="en-US" altLang="en-US" sz="900" dirty="0">
                <a:latin typeface="Arial" panose="020B0604020202020204" pitchFamily="34" charset="0"/>
              </a:rPr>
              <a:t> </a:t>
            </a:r>
          </a:p>
          <a:p>
            <a:endParaRPr lang="en-US" altLang="en-US" sz="900" dirty="0">
              <a:latin typeface="Arial" panose="020B0604020202020204" pitchFamily="34" charset="0"/>
            </a:endParaRPr>
          </a:p>
          <a:p>
            <a:pPr eaLnBrk="1" hangingPunct="1"/>
            <a:endParaRPr lang="en-US" altLang="en-US" sz="900" dirty="0">
              <a:latin typeface="Arial" panose="020B0604020202020204" pitchFamily="34" charset="0"/>
            </a:endParaRPr>
          </a:p>
          <a:p>
            <a:pPr eaLnBrk="1" hangingPunct="1"/>
            <a:r>
              <a:rPr lang="en-US" altLang="en-US" sz="900" dirty="0">
                <a:latin typeface="Arial" panose="020B0604020202020204" pitchFamily="34" charset="0"/>
              </a:rPr>
              <a:t> </a:t>
            </a:r>
          </a:p>
        </p:txBody>
      </p:sp>
    </p:spTree>
    <p:extLst>
      <p:ext uri="{BB962C8B-B14F-4D97-AF65-F5344CB8AC3E}">
        <p14:creationId xmlns:p14="http://schemas.microsoft.com/office/powerpoint/2010/main" val="52887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362A8F1-82DE-4E96-87BC-995341B92192}" type="slidenum">
              <a:rPr lang="en-US" altLang="en-US" sz="1000" u="none" smtClean="0">
                <a:latin typeface="Times New Roman" panose="02020603050405020304" pitchFamily="18" charset="0"/>
              </a:rPr>
              <a:pPr/>
              <a:t>10</a:t>
            </a:fld>
            <a:endParaRPr lang="en-US" altLang="en-US" sz="1000" u="none">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xfrm>
            <a:off x="1174750" y="700088"/>
            <a:ext cx="4605338" cy="3454400"/>
          </a:xfrm>
          <a:ln/>
        </p:spPr>
      </p:sp>
      <p:sp>
        <p:nvSpPr>
          <p:cNvPr id="2458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053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5E2BEE3-CB01-4A69-9BAE-1D28570FC3A5}" type="slidenum">
              <a:rPr lang="en-US" altLang="en-US" sz="1000" u="none" smtClean="0">
                <a:latin typeface="Times New Roman" panose="02020603050405020304" pitchFamily="18" charset="0"/>
              </a:rPr>
              <a:pPr/>
              <a:t>11</a:t>
            </a:fld>
            <a:endParaRPr lang="en-US" altLang="en-US" sz="1000" u="none">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74750" y="700088"/>
            <a:ext cx="4605338" cy="3454400"/>
          </a:xfrm>
          <a:ln/>
        </p:spPr>
      </p:sp>
      <p:sp>
        <p:nvSpPr>
          <p:cNvPr id="26628"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606142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3F1C7E54-2A18-473E-A56D-A47D53ED882B}" type="slidenum">
              <a:rPr lang="en-US" altLang="en-US" sz="1000" u="none" smtClean="0">
                <a:latin typeface="Times New Roman" panose="02020603050405020304" pitchFamily="18" charset="0"/>
              </a:rPr>
              <a:pPr/>
              <a:t>12</a:t>
            </a:fld>
            <a:endParaRPr lang="en-US" altLang="en-US" sz="1000" u="none">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6813" y="692150"/>
            <a:ext cx="4622800" cy="3467100"/>
          </a:xfrm>
          <a:ln/>
        </p:spPr>
      </p:sp>
      <p:sp>
        <p:nvSpPr>
          <p:cNvPr id="28676"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4075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900" dirty="0">
              <a:latin typeface="Arial" panose="020B0604020202020204"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CFEE1ABF-EFD6-42E0-ADE6-D21E84DE9B1A}" type="slidenum">
              <a:rPr lang="en-US" altLang="en-US" sz="1000" u="none" smtClean="0">
                <a:latin typeface="Times New Roman" panose="02020603050405020304" pitchFamily="18" charset="0"/>
              </a:rPr>
              <a:pPr/>
              <a:t>13</a:t>
            </a:fld>
            <a:endParaRPr lang="en-US" altLang="en-US" sz="1000" u="none">
              <a:latin typeface="Times New Roman" panose="02020603050405020304" pitchFamily="18" charset="0"/>
            </a:endParaRPr>
          </a:p>
        </p:txBody>
      </p:sp>
    </p:spTree>
    <p:extLst>
      <p:ext uri="{BB962C8B-B14F-4D97-AF65-F5344CB8AC3E}">
        <p14:creationId xmlns:p14="http://schemas.microsoft.com/office/powerpoint/2010/main" val="729843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592A7A6F-FBC0-4CF4-B3C2-0A6866D61811}" type="slidenum">
              <a:rPr lang="en-US" altLang="en-US" sz="1000" u="none" smtClean="0">
                <a:latin typeface="Times New Roman" panose="02020603050405020304" pitchFamily="18" charset="0"/>
              </a:rPr>
              <a:pPr/>
              <a:t>14</a:t>
            </a:fld>
            <a:endParaRPr lang="en-US" altLang="en-US" sz="1000"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74750" y="700088"/>
            <a:ext cx="4605338" cy="3454400"/>
          </a:xfrm>
          <a:ln/>
        </p:spPr>
      </p:sp>
      <p:sp>
        <p:nvSpPr>
          <p:cNvPr id="3482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42216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592A7A6F-FBC0-4CF4-B3C2-0A6866D61811}" type="slidenum">
              <a:rPr lang="en-US" altLang="en-US" sz="1000" u="none" smtClean="0">
                <a:latin typeface="Times New Roman" panose="02020603050405020304" pitchFamily="18" charset="0"/>
              </a:rPr>
              <a:pPr/>
              <a:t>15</a:t>
            </a:fld>
            <a:endParaRPr lang="en-US" altLang="en-US" sz="1000"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74750" y="700088"/>
            <a:ext cx="4605338" cy="3454400"/>
          </a:xfrm>
          <a:ln/>
        </p:spPr>
      </p:sp>
      <p:sp>
        <p:nvSpPr>
          <p:cNvPr id="3482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11940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592A7A6F-FBC0-4CF4-B3C2-0A6866D61811}" type="slidenum">
              <a:rPr lang="en-US" altLang="en-US" sz="1000" u="none" smtClean="0">
                <a:latin typeface="Times New Roman" panose="02020603050405020304" pitchFamily="18" charset="0"/>
              </a:rPr>
              <a:pPr/>
              <a:t>16</a:t>
            </a:fld>
            <a:endParaRPr lang="en-US" altLang="en-US" sz="1000"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74750" y="700088"/>
            <a:ext cx="4605338" cy="3454400"/>
          </a:xfrm>
          <a:ln/>
        </p:spPr>
      </p:sp>
      <p:sp>
        <p:nvSpPr>
          <p:cNvPr id="3482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rPr>
              <a:t>After July 1, 2024</a:t>
            </a:r>
          </a:p>
        </p:txBody>
      </p:sp>
    </p:spTree>
    <p:extLst>
      <p:ext uri="{BB962C8B-B14F-4D97-AF65-F5344CB8AC3E}">
        <p14:creationId xmlns:p14="http://schemas.microsoft.com/office/powerpoint/2010/main" val="3081895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6868" name="Slide Number Placeholder 3"/>
          <p:cNvSpPr txBox="1">
            <a:spLocks noGrp="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30EB3917-AE0A-4537-961C-1E86EA96D708}" type="slidenum">
              <a:rPr lang="en-US" altLang="en-US" sz="1000" i="1" u="none">
                <a:latin typeface="Times New Roman" panose="02020603050405020304" pitchFamily="18" charset="0"/>
              </a:rPr>
              <a:pPr algn="r"/>
              <a:t>17</a:t>
            </a:fld>
            <a:endParaRPr lang="en-US" altLang="en-US" sz="1000" i="1" u="none">
              <a:latin typeface="Times New Roman" panose="02020603050405020304" pitchFamily="18" charset="0"/>
            </a:endParaRPr>
          </a:p>
        </p:txBody>
      </p:sp>
    </p:spTree>
    <p:extLst>
      <p:ext uri="{BB962C8B-B14F-4D97-AF65-F5344CB8AC3E}">
        <p14:creationId xmlns:p14="http://schemas.microsoft.com/office/powerpoint/2010/main" val="1860448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9C3866A2-0ECF-461E-9118-8397F6EE67FF}" type="slidenum">
              <a:rPr lang="en-US" altLang="en-US" sz="1000" u="none" smtClean="0">
                <a:latin typeface="Times New Roman" panose="02020603050405020304" pitchFamily="18" charset="0"/>
              </a:rPr>
              <a:pPr/>
              <a:t>18</a:t>
            </a:fld>
            <a:endParaRPr lang="en-US" altLang="en-US" sz="1000" u="none">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xfrm>
            <a:off x="1174750" y="700088"/>
            <a:ext cx="4605338" cy="3454400"/>
          </a:xfrm>
          <a:ln/>
        </p:spPr>
      </p:sp>
      <p:sp>
        <p:nvSpPr>
          <p:cNvPr id="38916"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eaLnBrk="1" hangingPunct="1">
              <a:lnSpc>
                <a:spcPct val="80000"/>
              </a:lnSpc>
            </a:pPr>
            <a:endParaRPr lang="en-US" altLang="en-US" sz="900" dirty="0">
              <a:latin typeface="Arial" panose="020B0604020202020204" pitchFamily="34" charset="0"/>
            </a:endParaRPr>
          </a:p>
        </p:txBody>
      </p:sp>
    </p:spTree>
    <p:extLst>
      <p:ext uri="{BB962C8B-B14F-4D97-AF65-F5344CB8AC3E}">
        <p14:creationId xmlns:p14="http://schemas.microsoft.com/office/powerpoint/2010/main" val="2561926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A50C9E37-8BBA-4060-8AA6-B38CA1EBF483}" type="slidenum">
              <a:rPr lang="en-US" altLang="en-US" sz="1000" u="none" smtClean="0">
                <a:latin typeface="Times New Roman" panose="02020603050405020304" pitchFamily="18" charset="0"/>
              </a:rPr>
              <a:pPr/>
              <a:t>19</a:t>
            </a:fld>
            <a:endParaRPr lang="en-US" altLang="en-US" sz="1000"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74750" y="700088"/>
            <a:ext cx="4605338" cy="3454400"/>
          </a:xfrm>
          <a:ln/>
        </p:spPr>
      </p:sp>
      <p:sp>
        <p:nvSpPr>
          <p:cNvPr id="40964" name="Rectangle 3"/>
          <p:cNvSpPr>
            <a:spLocks noGrp="1" noChangeArrowheads="1"/>
          </p:cNvSpPr>
          <p:nvPr>
            <p:ph type="body" idx="1"/>
          </p:nvPr>
        </p:nvSpPr>
        <p:spPr>
          <a:xfrm>
            <a:off x="658813" y="4391025"/>
            <a:ext cx="5638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5341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200" dirty="0">
              <a:latin typeface="Arial" panose="020B0604020202020204" pitchFamily="34" charset="0"/>
            </a:endParaRPr>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2</a:t>
            </a:fld>
            <a:endParaRPr lang="en-US" dirty="0"/>
          </a:p>
        </p:txBody>
      </p:sp>
    </p:spTree>
    <p:extLst>
      <p:ext uri="{BB962C8B-B14F-4D97-AF65-F5344CB8AC3E}">
        <p14:creationId xmlns:p14="http://schemas.microsoft.com/office/powerpoint/2010/main" val="375900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A50C9E37-8BBA-4060-8AA6-B38CA1EBF483}" type="slidenum">
              <a:rPr lang="en-US" altLang="en-US" sz="1000" u="none" smtClean="0">
                <a:latin typeface="Times New Roman" panose="02020603050405020304" pitchFamily="18" charset="0"/>
              </a:rPr>
              <a:pPr/>
              <a:t>20</a:t>
            </a:fld>
            <a:endParaRPr lang="en-US" altLang="en-US" sz="1000"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74750" y="700088"/>
            <a:ext cx="4605338" cy="3454400"/>
          </a:xfrm>
          <a:ln/>
        </p:spPr>
      </p:sp>
      <p:sp>
        <p:nvSpPr>
          <p:cNvPr id="40964" name="Rectangle 3"/>
          <p:cNvSpPr>
            <a:spLocks noGrp="1" noChangeArrowheads="1"/>
          </p:cNvSpPr>
          <p:nvPr>
            <p:ph type="body" idx="1"/>
          </p:nvPr>
        </p:nvSpPr>
        <p:spPr>
          <a:xfrm>
            <a:off x="658813" y="4391025"/>
            <a:ext cx="5638800"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90737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D33A9616-C319-4FAD-80BF-FEB5BF743F52}" type="slidenum">
              <a:rPr lang="en-US" altLang="en-US" sz="1000" i="1" u="none">
                <a:latin typeface="Times New Roman" panose="02020603050405020304" pitchFamily="18" charset="0"/>
              </a:rPr>
              <a:pPr algn="r"/>
              <a:t>21</a:t>
            </a:fld>
            <a:endParaRPr lang="en-US" altLang="en-US" sz="1000" i="1" u="non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74750" y="700088"/>
            <a:ext cx="4605338" cy="3454400"/>
          </a:xfrm>
          <a:ln/>
        </p:spPr>
      </p:sp>
      <p:sp>
        <p:nvSpPr>
          <p:cNvPr id="4506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9210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txBox="1">
            <a:spLocks noGrp="1" noChangeArrowheads="1"/>
          </p:cNvSpPr>
          <p:nvPr/>
        </p:nvSpPr>
        <p:spPr bwMode="auto">
          <a:xfrm>
            <a:off x="3941763" y="8778875"/>
            <a:ext cx="3013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78" tIns="0" rIns="19578" bIns="0" anchor="b"/>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pPr algn="r"/>
            <a:fld id="{D33A9616-C319-4FAD-80BF-FEB5BF743F52}" type="slidenum">
              <a:rPr lang="en-US" altLang="en-US" sz="1000" i="1" u="none">
                <a:latin typeface="Times New Roman" panose="02020603050405020304" pitchFamily="18" charset="0"/>
              </a:rPr>
              <a:pPr algn="r"/>
              <a:t>22</a:t>
            </a:fld>
            <a:endParaRPr lang="en-US" altLang="en-US" sz="1000" i="1" u="non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74750" y="700088"/>
            <a:ext cx="4605338" cy="3454400"/>
          </a:xfrm>
          <a:ln/>
        </p:spPr>
      </p:sp>
      <p:sp>
        <p:nvSpPr>
          <p:cNvPr id="45060"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25899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23</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66E00FAD-81BE-4B40-8F8E-604EF43FA9E0}" type="slidenum">
              <a:rPr lang="en-US" altLang="en-US" sz="1000" u="none" smtClean="0">
                <a:latin typeface="Times New Roman" panose="02020603050405020304" pitchFamily="18" charset="0"/>
              </a:rPr>
              <a:pPr/>
              <a:t>3</a:t>
            </a:fld>
            <a:endParaRPr lang="en-US" altLang="en-US" sz="1000" u="none">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66813" y="692150"/>
            <a:ext cx="4622800" cy="3467100"/>
          </a:xfrm>
          <a:ln/>
        </p:spPr>
      </p:sp>
      <p:sp>
        <p:nvSpPr>
          <p:cNvPr id="10244" name="Rectangle 3"/>
          <p:cNvSpPr>
            <a:spLocks noGrp="1" noChangeArrowheads="1"/>
          </p:cNvSpPr>
          <p:nvPr>
            <p:ph type="body" idx="1"/>
          </p:nvPr>
        </p:nvSpPr>
        <p:spPr>
          <a:xfrm>
            <a:off x="430213" y="4316413"/>
            <a:ext cx="6019800"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latin typeface="Arial" panose="020B0604020202020204" pitchFamily="34" charset="0"/>
            </a:endParaRPr>
          </a:p>
        </p:txBody>
      </p:sp>
    </p:spTree>
    <p:extLst>
      <p:ext uri="{BB962C8B-B14F-4D97-AF65-F5344CB8AC3E}">
        <p14:creationId xmlns:p14="http://schemas.microsoft.com/office/powerpoint/2010/main" val="18941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ln/>
        </p:spPr>
        <p:txBody>
          <a:bodyPr/>
          <a:lstStyle/>
          <a:p>
            <a:pPr marL="153711" indent="-153711">
              <a:lnSpc>
                <a:spcPct val="80000"/>
              </a:lnSpc>
              <a:defRPr/>
            </a:pPr>
            <a:endParaRPr lang="en-US" sz="800" dirty="0"/>
          </a:p>
        </p:txBody>
      </p:sp>
    </p:spTree>
    <p:extLst>
      <p:ext uri="{BB962C8B-B14F-4D97-AF65-F5344CB8AC3E}">
        <p14:creationId xmlns:p14="http://schemas.microsoft.com/office/powerpoint/2010/main" val="236768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FAB7DDD6-DE62-4EEB-BFED-E392CF07A313}" type="slidenum">
              <a:rPr lang="en-US" altLang="en-US" sz="1000" u="none" smtClean="0">
                <a:latin typeface="Times New Roman" panose="02020603050405020304" pitchFamily="18" charset="0"/>
              </a:rPr>
              <a:pPr/>
              <a:t>5</a:t>
            </a:fld>
            <a:endParaRPr lang="en-US" altLang="en-US" sz="1000" u="none">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66813" y="692150"/>
            <a:ext cx="4622800" cy="3467100"/>
          </a:xfrm>
          <a:ln/>
        </p:spPr>
      </p:sp>
      <p:sp>
        <p:nvSpPr>
          <p:cNvPr id="14340" name="Rectangle 3"/>
          <p:cNvSpPr>
            <a:spLocks noGrp="1" noChangeArrowheads="1"/>
          </p:cNvSpPr>
          <p:nvPr>
            <p:ph type="body" idx="1"/>
          </p:nvPr>
        </p:nvSpPr>
        <p:spPr>
          <a:xfrm>
            <a:off x="695325" y="4389438"/>
            <a:ext cx="5564188"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3260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2949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4F8B292-1653-4C48-8040-9BFB184E9AC0}" type="slidenum">
              <a:rPr lang="en-US" altLang="en-US" sz="1000" u="none" smtClean="0">
                <a:latin typeface="Times New Roman" panose="02020603050405020304" pitchFamily="18" charset="0"/>
              </a:rPr>
              <a:pPr/>
              <a:t>7</a:t>
            </a:fld>
            <a:endParaRPr lang="en-US" altLang="en-US" sz="1000" u="none">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xfrm>
            <a:off x="1174750" y="700088"/>
            <a:ext cx="4605338" cy="3454400"/>
          </a:xfrm>
          <a:ln/>
        </p:spPr>
      </p:sp>
      <p:sp>
        <p:nvSpPr>
          <p:cNvPr id="18436"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3660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74A20294-99DB-4C57-9555-AB6C87517286}" type="slidenum">
              <a:rPr lang="en-US" altLang="en-US" sz="1000" u="none" smtClean="0">
                <a:latin typeface="Times New Roman" panose="02020603050405020304" pitchFamily="18" charset="0"/>
              </a:rPr>
              <a:pPr/>
              <a:t>8</a:t>
            </a:fld>
            <a:endParaRPr lang="en-US" altLang="en-US" sz="1000" u="none">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xfrm>
            <a:off x="1174750" y="700088"/>
            <a:ext cx="4605338" cy="3454400"/>
          </a:xfrm>
          <a:ln/>
        </p:spPr>
      </p:sp>
      <p:sp>
        <p:nvSpPr>
          <p:cNvPr id="20484"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6589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3600" u="sng">
                <a:solidFill>
                  <a:schemeClr val="tx1"/>
                </a:solidFill>
                <a:latin typeface="Arial" panose="020B0604020202020204" pitchFamily="34" charset="0"/>
              </a:defRPr>
            </a:lvl1pPr>
            <a:lvl2pPr marL="742950" indent="-285750" defTabSz="939800">
              <a:defRPr sz="3600" u="sng">
                <a:solidFill>
                  <a:schemeClr val="tx1"/>
                </a:solidFill>
                <a:latin typeface="Arial" panose="020B0604020202020204" pitchFamily="34" charset="0"/>
              </a:defRPr>
            </a:lvl2pPr>
            <a:lvl3pPr marL="1143000" indent="-228600" defTabSz="939800">
              <a:defRPr sz="3600" u="sng">
                <a:solidFill>
                  <a:schemeClr val="tx1"/>
                </a:solidFill>
                <a:latin typeface="Arial" panose="020B0604020202020204" pitchFamily="34" charset="0"/>
              </a:defRPr>
            </a:lvl3pPr>
            <a:lvl4pPr marL="1600200" indent="-228600" defTabSz="939800">
              <a:defRPr sz="3600" u="sng">
                <a:solidFill>
                  <a:schemeClr val="tx1"/>
                </a:solidFill>
                <a:latin typeface="Arial" panose="020B0604020202020204" pitchFamily="34" charset="0"/>
              </a:defRPr>
            </a:lvl4pPr>
            <a:lvl5pPr marL="2057400" indent="-228600" defTabSz="939800">
              <a:defRPr sz="3600" u="sng">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3600" u="sng">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3600" u="sng">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3600" u="sng">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3600" u="sng">
                <a:solidFill>
                  <a:schemeClr val="tx1"/>
                </a:solidFill>
                <a:latin typeface="Arial" panose="020B0604020202020204" pitchFamily="34" charset="0"/>
              </a:defRPr>
            </a:lvl9pPr>
          </a:lstStyle>
          <a:p>
            <a:fld id="{1EB1503B-A2E5-4D86-9D31-654EFC415BE4}" type="slidenum">
              <a:rPr lang="en-US" altLang="en-US" sz="1000" u="none" smtClean="0">
                <a:latin typeface="Times New Roman" panose="02020603050405020304" pitchFamily="18" charset="0"/>
              </a:rPr>
              <a:pPr/>
              <a:t>9</a:t>
            </a:fld>
            <a:endParaRPr lang="en-US" altLang="en-US" sz="1000" u="none">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4750" y="700088"/>
            <a:ext cx="4605338" cy="3454400"/>
          </a:xfrm>
          <a:ln/>
        </p:spPr>
      </p:sp>
      <p:sp>
        <p:nvSpPr>
          <p:cNvPr id="22532" name="Rectangle 3"/>
          <p:cNvSpPr>
            <a:spLocks noGrp="1" noChangeArrowheads="1"/>
          </p:cNvSpPr>
          <p:nvPr>
            <p:ph type="body" idx="1"/>
          </p:nvPr>
        </p:nvSpPr>
        <p:spPr>
          <a:xfrm>
            <a:off x="927100" y="4391025"/>
            <a:ext cx="5100638" cy="4157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088" indent="-192088"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04644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docProps/app.xml><?xml version="1.0" encoding="utf-8"?>
<Properties xmlns="http://schemas.openxmlformats.org/officeDocument/2006/extended-properties" xmlns:vt="http://schemas.openxmlformats.org/officeDocument/2006/docPropsVTypes">
  <Template/>
  <TotalTime>27884</TotalTime>
  <Pages>1</Pages>
  <Words>863</Words>
  <Application>Microsoft Office PowerPoint</Application>
  <PresentationFormat>Letter Paper (8.5x11 in)</PresentationFormat>
  <Paragraphs>241</Paragraphs>
  <Slides>23</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Arial Narrow</vt:lpstr>
      <vt:lpstr>Symbol</vt:lpstr>
      <vt:lpstr>Times New Roman</vt:lpstr>
      <vt:lpstr>Wingdings</vt:lpstr>
      <vt:lpstr>NCDOL  Standard</vt:lpstr>
      <vt:lpstr>Understanding the OSHA Inspection Process</vt:lpstr>
      <vt:lpstr>PowerPoint Presentation</vt:lpstr>
      <vt:lpstr>Inspection Types/Priorities</vt:lpstr>
      <vt:lpstr>Programmed</vt:lpstr>
      <vt:lpstr>Workplace Entry</vt:lpstr>
      <vt:lpstr>Opening Conference</vt:lpstr>
      <vt:lpstr>PowerPoint Presentation</vt:lpstr>
      <vt:lpstr>PowerPoint Presentation</vt:lpstr>
      <vt:lpstr>PowerPoint Presentation</vt:lpstr>
      <vt:lpstr>PowerPoint Presentation</vt:lpstr>
      <vt:lpstr>PowerPoint Presentation</vt:lpstr>
      <vt:lpstr>Violations</vt:lpstr>
      <vt:lpstr>Violations</vt:lpstr>
      <vt:lpstr>PowerPoint Presentation</vt:lpstr>
      <vt:lpstr>PowerPoint Presentation</vt:lpstr>
      <vt:lpstr>PowerPoint Presentation</vt:lpstr>
      <vt:lpstr>Penalty Adjustment Factors</vt:lpstr>
      <vt:lpstr>PowerPoint Presentation</vt:lpstr>
      <vt:lpstr>PowerPoint Presentation</vt:lpstr>
      <vt:lpstr>PowerPoint Presentation</vt:lpstr>
      <vt:lpstr>PowerPoint Presentation</vt:lpstr>
      <vt:lpstr>PowerPoint Presentation</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 Process</dc:title>
  <dc:creator>Julie Martin</dc:creator>
  <cp:lastModifiedBy>Garcia, Elma</cp:lastModifiedBy>
  <cp:revision>49</cp:revision>
  <cp:lastPrinted>2016-07-15T16:42:02Z</cp:lastPrinted>
  <dcterms:created xsi:type="dcterms:W3CDTF">2001-05-15T12:53:32Z</dcterms:created>
  <dcterms:modified xsi:type="dcterms:W3CDTF">2025-06-10T13:05:21Z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0x010100E13C77763524304399680D98EC663D01</vt:lpwstr>
  </property>
</Properties>
</file>